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2" r:id="rId20"/>
    <p:sldId id="283" r:id="rId21"/>
    <p:sldId id="284" r:id="rId22"/>
    <p:sldId id="285" r:id="rId23"/>
    <p:sldId id="275" r:id="rId24"/>
    <p:sldId id="276" r:id="rId25"/>
    <p:sldId id="277" r:id="rId26"/>
    <p:sldId id="278" r:id="rId27"/>
    <p:sldId id="279" r:id="rId28"/>
    <p:sldId id="280" r:id="rId29"/>
    <p:sldId id="28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470" autoAdjust="0"/>
    <p:restoredTop sz="94660"/>
  </p:normalViewPr>
  <p:slideViewPr>
    <p:cSldViewPr snapToGrid="0">
      <p:cViewPr varScale="1">
        <p:scale>
          <a:sx n="100" d="100"/>
          <a:sy n="100" d="100"/>
        </p:scale>
        <p:origin x="90"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9C6D27FE-0C71-192A-C17A-902CFC69F84F}"/>
              </a:ext>
            </a:extLst>
          </p:cNvPr>
          <p:cNvSpPr>
            <a:spLocks noGrp="1"/>
          </p:cNvSpPr>
          <p:nvPr>
            <p:ph type="pic" idx="1"/>
          </p:nvPr>
        </p:nvSpPr>
        <p:spPr/>
      </p:sp>
      <p:sp>
        <p:nvSpPr>
          <p:cNvPr id="3" name="Title 2">
            <a:extLst>
              <a:ext uri="{FF2B5EF4-FFF2-40B4-BE49-F238E27FC236}">
                <a16:creationId xmlns:a16="http://schemas.microsoft.com/office/drawing/2014/main" id="{8F9333AF-B3B0-A10D-7E1E-9AF0E7BFCF71}"/>
              </a:ext>
            </a:extLst>
          </p:cNvPr>
          <p:cNvSpPr>
            <a:spLocks noGrp="1"/>
          </p:cNvSpPr>
          <p:nvPr>
            <p:ph type="title"/>
          </p:nvPr>
        </p:nvSpPr>
        <p:spPr/>
        <p:txBody>
          <a:bodyPr/>
          <a:lstStyle/>
          <a:p>
            <a:endParaRPr lang="en-CA"/>
          </a:p>
        </p:txBody>
      </p:sp>
      <p:sp>
        <p:nvSpPr>
          <p:cNvPr id="4" name="Text Placeholder 3">
            <a:extLst>
              <a:ext uri="{FF2B5EF4-FFF2-40B4-BE49-F238E27FC236}">
                <a16:creationId xmlns:a16="http://schemas.microsoft.com/office/drawing/2014/main" id="{DD8DBDD9-0D42-496B-9D83-1BC151E4EA5C}"/>
              </a:ext>
            </a:extLst>
          </p:cNvPr>
          <p:cNvSpPr>
            <a:spLocks noGrp="1"/>
          </p:cNvSpPr>
          <p:nvPr>
            <p:ph type="body" sz="half" idx="2"/>
          </p:nvPr>
        </p:nvSpPr>
        <p:spPr/>
        <p:txBody>
          <a:bodyPr/>
          <a:lstStyle/>
          <a:p>
            <a:endParaRPr lang="en-CA"/>
          </a:p>
        </p:txBody>
      </p:sp>
      <p:pic>
        <p:nvPicPr>
          <p:cNvPr id="6" name="Picture 5">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3238101" y="1014075"/>
            <a:ext cx="5715798" cy="4829849"/>
          </a:xfrm>
          <a:prstGeom prst="rect">
            <a:avLst/>
          </a:prstGeom>
        </p:spPr>
      </p:pic>
    </p:spTree>
    <p:extLst>
      <p:ext uri="{BB962C8B-B14F-4D97-AF65-F5344CB8AC3E}">
        <p14:creationId xmlns:p14="http://schemas.microsoft.com/office/powerpoint/2010/main" val="27726162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867E98D-22EC-21F7-08CC-B434C92959A6}"/>
              </a:ext>
            </a:extLst>
          </p:cNvPr>
          <p:cNvSpPr>
            <a:spLocks noGrp="1"/>
          </p:cNvSpPr>
          <p:nvPr>
            <p:ph type="pic" idx="1"/>
          </p:nvPr>
        </p:nvSpPr>
        <p:spPr/>
      </p:sp>
      <p:sp>
        <p:nvSpPr>
          <p:cNvPr id="3" name="Title 2">
            <a:extLst>
              <a:ext uri="{FF2B5EF4-FFF2-40B4-BE49-F238E27FC236}">
                <a16:creationId xmlns:a16="http://schemas.microsoft.com/office/drawing/2014/main" id="{56DA2C1B-A21D-040B-21FB-0914055FB929}"/>
              </a:ext>
            </a:extLst>
          </p:cNvPr>
          <p:cNvSpPr>
            <a:spLocks noGrp="1"/>
          </p:cNvSpPr>
          <p:nvPr>
            <p:ph type="title"/>
          </p:nvPr>
        </p:nvSpPr>
        <p:spPr/>
        <p:txBody>
          <a:bodyPr/>
          <a:lstStyle/>
          <a:p>
            <a:endParaRPr lang="en-CA"/>
          </a:p>
        </p:txBody>
      </p:sp>
      <p:sp>
        <p:nvSpPr>
          <p:cNvPr id="4" name="Text Placeholder 3">
            <a:extLst>
              <a:ext uri="{FF2B5EF4-FFF2-40B4-BE49-F238E27FC236}">
                <a16:creationId xmlns:a16="http://schemas.microsoft.com/office/drawing/2014/main" id="{A85EF460-AE72-BF0D-D5C6-49D2F3A1AD0D}"/>
              </a:ext>
            </a:extLst>
          </p:cNvPr>
          <p:cNvSpPr>
            <a:spLocks noGrp="1"/>
          </p:cNvSpPr>
          <p:nvPr>
            <p:ph type="body" sz="half" idx="2"/>
          </p:nvPr>
        </p:nvSpPr>
        <p:spPr/>
        <p:txBody>
          <a:bodyPr/>
          <a:lstStyle/>
          <a:p>
            <a:endParaRPr lang="en-CA"/>
          </a:p>
        </p:txBody>
      </p:sp>
      <p:pic>
        <p:nvPicPr>
          <p:cNvPr id="6" name="Picture 5">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3304785" y="942628"/>
            <a:ext cx="5582429" cy="4972744"/>
          </a:xfrm>
          <a:prstGeom prst="rect">
            <a:avLst/>
          </a:prstGeom>
        </p:spPr>
      </p:pic>
    </p:spTree>
    <p:extLst>
      <p:ext uri="{BB962C8B-B14F-4D97-AF65-F5344CB8AC3E}">
        <p14:creationId xmlns:p14="http://schemas.microsoft.com/office/powerpoint/2010/main" val="3864507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8757F37D-8F16-B1F0-3BD8-43D9F45CF2AE}"/>
              </a:ext>
            </a:extLst>
          </p:cNvPr>
          <p:cNvSpPr>
            <a:spLocks noGrp="1"/>
          </p:cNvSpPr>
          <p:nvPr>
            <p:ph type="pic" idx="1"/>
          </p:nvPr>
        </p:nvSpPr>
        <p:spPr/>
      </p:sp>
      <p:sp>
        <p:nvSpPr>
          <p:cNvPr id="3" name="Title 2">
            <a:extLst>
              <a:ext uri="{FF2B5EF4-FFF2-40B4-BE49-F238E27FC236}">
                <a16:creationId xmlns:a16="http://schemas.microsoft.com/office/drawing/2014/main" id="{047B3272-795B-8C12-376B-55F50619926E}"/>
              </a:ext>
            </a:extLst>
          </p:cNvPr>
          <p:cNvSpPr>
            <a:spLocks noGrp="1"/>
          </p:cNvSpPr>
          <p:nvPr>
            <p:ph type="title"/>
          </p:nvPr>
        </p:nvSpPr>
        <p:spPr/>
        <p:txBody>
          <a:bodyPr/>
          <a:lstStyle/>
          <a:p>
            <a:endParaRPr lang="en-CA"/>
          </a:p>
        </p:txBody>
      </p:sp>
      <p:sp>
        <p:nvSpPr>
          <p:cNvPr id="4" name="Text Placeholder 3">
            <a:extLst>
              <a:ext uri="{FF2B5EF4-FFF2-40B4-BE49-F238E27FC236}">
                <a16:creationId xmlns:a16="http://schemas.microsoft.com/office/drawing/2014/main" id="{04BEA8A4-BA96-1636-4FDB-6FAF3CEEDDD8}"/>
              </a:ext>
            </a:extLst>
          </p:cNvPr>
          <p:cNvSpPr>
            <a:spLocks noGrp="1"/>
          </p:cNvSpPr>
          <p:nvPr>
            <p:ph type="body" sz="half" idx="2"/>
          </p:nvPr>
        </p:nvSpPr>
        <p:spPr/>
        <p:txBody>
          <a:bodyPr/>
          <a:lstStyle/>
          <a:p>
            <a:endParaRPr lang="en-CA"/>
          </a:p>
        </p:txBody>
      </p:sp>
      <p:pic>
        <p:nvPicPr>
          <p:cNvPr id="6" name="Picture 5">
            <a:extLst>
              <a:ext uri="{FF2B5EF4-FFF2-40B4-BE49-F238E27FC236}">
                <a16:creationId xmlns:a16="http://schemas.microsoft.com/office/drawing/2014/main" id="{57F9C1D3-93F9-D3DA-C2F3-1C6A3A334B18}"/>
              </a:ext>
            </a:extLst>
          </p:cNvPr>
          <p:cNvPicPr>
            <a:picLocks noChangeAspect="1"/>
          </p:cNvPicPr>
          <p:nvPr/>
        </p:nvPicPr>
        <p:blipFill>
          <a:blip r:embed="rId2"/>
          <a:stretch>
            <a:fillRect/>
          </a:stretch>
        </p:blipFill>
        <p:spPr>
          <a:xfrm>
            <a:off x="3266680" y="1280812"/>
            <a:ext cx="5658640" cy="4296375"/>
          </a:xfrm>
          <a:prstGeom prst="rect">
            <a:avLst/>
          </a:prstGeom>
        </p:spPr>
      </p:pic>
    </p:spTree>
    <p:extLst>
      <p:ext uri="{BB962C8B-B14F-4D97-AF65-F5344CB8AC3E}">
        <p14:creationId xmlns:p14="http://schemas.microsoft.com/office/powerpoint/2010/main" val="429683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45879635-4081-D6DF-C0A3-BD5E50D862BD}"/>
              </a:ext>
            </a:extLst>
          </p:cNvPr>
          <p:cNvSpPr>
            <a:spLocks noGrp="1"/>
          </p:cNvSpPr>
          <p:nvPr>
            <p:ph type="pic" idx="1"/>
          </p:nvPr>
        </p:nvSpPr>
        <p:spPr/>
      </p:sp>
      <p:sp>
        <p:nvSpPr>
          <p:cNvPr id="3" name="Title 2">
            <a:extLst>
              <a:ext uri="{FF2B5EF4-FFF2-40B4-BE49-F238E27FC236}">
                <a16:creationId xmlns:a16="http://schemas.microsoft.com/office/drawing/2014/main" id="{2782FF1E-EEC8-CF06-39E4-A18C268485B8}"/>
              </a:ext>
            </a:extLst>
          </p:cNvPr>
          <p:cNvSpPr>
            <a:spLocks noGrp="1"/>
          </p:cNvSpPr>
          <p:nvPr>
            <p:ph type="title"/>
          </p:nvPr>
        </p:nvSpPr>
        <p:spPr/>
        <p:txBody>
          <a:bodyPr/>
          <a:lstStyle/>
          <a:p>
            <a:endParaRPr lang="en-CA"/>
          </a:p>
        </p:txBody>
      </p:sp>
      <p:sp>
        <p:nvSpPr>
          <p:cNvPr id="4" name="Text Placeholder 3">
            <a:extLst>
              <a:ext uri="{FF2B5EF4-FFF2-40B4-BE49-F238E27FC236}">
                <a16:creationId xmlns:a16="http://schemas.microsoft.com/office/drawing/2014/main" id="{7D1EF5F7-B22B-3921-EE17-D84A39052B7F}"/>
              </a:ext>
            </a:extLst>
          </p:cNvPr>
          <p:cNvSpPr>
            <a:spLocks noGrp="1"/>
          </p:cNvSpPr>
          <p:nvPr>
            <p:ph type="body" sz="half" idx="2"/>
          </p:nvPr>
        </p:nvSpPr>
        <p:spPr/>
        <p:txBody>
          <a:bodyPr/>
          <a:lstStyle/>
          <a:p>
            <a:endParaRPr lang="en-CA"/>
          </a:p>
        </p:txBody>
      </p:sp>
      <p:pic>
        <p:nvPicPr>
          <p:cNvPr id="6" name="Picture 5">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2885627" y="1871445"/>
            <a:ext cx="6420746" cy="3115110"/>
          </a:xfrm>
          <a:prstGeom prst="rect">
            <a:avLst/>
          </a:prstGeom>
        </p:spPr>
      </p:pic>
    </p:spTree>
    <p:extLst>
      <p:ext uri="{BB962C8B-B14F-4D97-AF65-F5344CB8AC3E}">
        <p14:creationId xmlns:p14="http://schemas.microsoft.com/office/powerpoint/2010/main" val="3495767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0"/>
            <a:ext cx="7192328" cy="3571875"/>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611984"/>
            <a:ext cx="7404517" cy="3246016"/>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347</TotalTime>
  <Words>1280</Words>
  <Application>Microsoft Office PowerPoint</Application>
  <PresentationFormat>Widescreen</PresentationFormat>
  <Paragraphs>110</Paragraphs>
  <Slides>29</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Rolando Jule</cp:lastModifiedBy>
  <cp:revision>8</cp:revision>
  <dcterms:created xsi:type="dcterms:W3CDTF">2022-10-10T16:36:10Z</dcterms:created>
  <dcterms:modified xsi:type="dcterms:W3CDTF">2022-10-12T23:50:46Z</dcterms:modified>
</cp:coreProperties>
</file>